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Lst>
  <p:sldSz cx="18288000" cy="10287000"/>
  <p:notesSz cx="6858000" cy="9144000"/>
  <p:embeddedFontLst>
    <p:embeddedFont>
      <p:font typeface="Century Gothic" panose="020B0502020202020204" pitchFamily="34" charset="0"/>
      <p:regular r:id="rId2"/>
      <p:bold r:id="rId3"/>
      <p:italic r:id="rId4"/>
      <p:boldItalic r:id="rId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432B"/>
    <a:srgbClr val="744C0A"/>
    <a:srgbClr val="A86F03"/>
    <a:srgbClr val="7A6414"/>
    <a:srgbClr val="341C0D"/>
    <a:srgbClr val="472712"/>
    <a:srgbClr val="0E174A"/>
    <a:srgbClr val="030812"/>
    <a:srgbClr val="102A48"/>
    <a:srgbClr val="183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863" autoAdjust="0"/>
    <p:restoredTop sz="94609" autoAdjust="0"/>
  </p:normalViewPr>
  <p:slideViewPr>
    <p:cSldViewPr>
      <p:cViewPr varScale="1">
        <p:scale>
          <a:sx n="79" d="100"/>
          <a:sy n="79" d="100"/>
        </p:scale>
        <p:origin x="80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 Type="http://schemas.openxmlformats.org/officeDocument/2006/relationships/font" Target="fonts/font1.fntdata"/><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 Type="http://schemas.openxmlformats.org/officeDocument/2006/relationships/font" Target="fonts/font2.fntdata"/><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 Type="http://schemas.openxmlformats.org/officeDocument/2006/relationships/font" Target="fonts/font3.fntdata"/><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 Type="http://schemas.openxmlformats.org/officeDocument/2006/relationships/font" Target="fonts/font4.fntdata"/><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 Type="http://schemas.openxmlformats.org/officeDocument/2006/relationships/presProps" Target="presProps.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 Type="http://schemas.openxmlformats.org/officeDocument/2006/relationships/viewProps" Target="viewProps.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 Type="http://schemas.openxmlformats.org/officeDocument/2006/relationships/theme" Target="theme/theme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gradFill flip="none" rotWithShape="1">
          <a:gsLst>
            <a:gs pos="0">
              <a:schemeClr val="accent6">
                <a:lumMod val="75000"/>
              </a:schemeClr>
            </a:gs>
            <a:gs pos="100000">
              <a:srgbClr val="0E174A">
                <a:lumMod val="84016"/>
                <a:alpha val="91474"/>
              </a:srgb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26518" y="914402"/>
            <a:ext cx="13014333" cy="4800600"/>
          </a:xfrm>
        </p:spPr>
        <p:txBody>
          <a:bodyPr anchor="b">
            <a:normAutofit/>
          </a:bodyPr>
          <a:lstStyle>
            <a:lvl1pPr algn="ctr">
              <a:defRPr sz="72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2626518" y="5829300"/>
            <a:ext cx="13014333" cy="2857500"/>
          </a:xfrm>
        </p:spPr>
        <p:txBody>
          <a:bodyPr anchor="t">
            <a:normAutofit/>
          </a:bodyPr>
          <a:lstStyle>
            <a:lvl1pPr marL="0" indent="0" algn="ctr">
              <a:buNone/>
              <a:defRPr sz="3150">
                <a:gradFill flip="none" rotWithShape="1">
                  <a:gsLst>
                    <a:gs pos="0">
                      <a:schemeClr val="tx1"/>
                    </a:gs>
                    <a:gs pos="100000">
                      <a:schemeClr val="tx1">
                        <a:lumMod val="75000"/>
                      </a:schemeClr>
                    </a:gs>
                  </a:gsLst>
                  <a:lin ang="5400000" scaled="0"/>
                  <a:tileRect/>
                </a:gra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5588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9" y="7099298"/>
            <a:ext cx="14859000" cy="850107"/>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2969418" y="1398168"/>
            <a:ext cx="12338916" cy="474746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712119" y="7949405"/>
            <a:ext cx="14859000" cy="740568"/>
          </a:xfrm>
        </p:spPr>
        <p:txBody>
          <a:bodyPr>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804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8" y="914402"/>
            <a:ext cx="14858999" cy="4686299"/>
          </a:xfrm>
        </p:spPr>
        <p:txBody>
          <a:bodyPr anchor="ctr">
            <a:normAutofit/>
          </a:bodyPr>
          <a:lstStyle>
            <a:lvl1pPr algn="l">
              <a:defRPr sz="4800" b="0" cap="all"/>
            </a:lvl1pPr>
          </a:lstStyle>
          <a:p>
            <a:r>
              <a:rPr lang="en-GB"/>
              <a:t>Click to edit Master title style</a:t>
            </a:r>
            <a:endParaRPr lang="en-US" dirty="0"/>
          </a:p>
        </p:txBody>
      </p:sp>
      <p:sp>
        <p:nvSpPr>
          <p:cNvPr id="3" name="Text Placeholder 2"/>
          <p:cNvSpPr>
            <a:spLocks noGrp="1"/>
          </p:cNvSpPr>
          <p:nvPr>
            <p:ph type="body" idx="1"/>
          </p:nvPr>
        </p:nvSpPr>
        <p:spPr>
          <a:xfrm>
            <a:off x="1712117" y="6515100"/>
            <a:ext cx="14859000" cy="2171700"/>
          </a:xfrm>
        </p:spPr>
        <p:txBody>
          <a:bodyPr anchor="ctr">
            <a:normAutofit/>
          </a:bodyPr>
          <a:lstStyle>
            <a:lvl1pPr marL="0" indent="0" algn="l">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0241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19" y="914402"/>
            <a:ext cx="13944597" cy="4114799"/>
          </a:xfrm>
        </p:spPr>
        <p:txBody>
          <a:bodyPr anchor="ctr">
            <a:normAutofit/>
          </a:bodyPr>
          <a:lstStyle>
            <a:lvl1pPr algn="l">
              <a:defRPr sz="48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2512218" y="5029200"/>
            <a:ext cx="13258803" cy="571500"/>
          </a:xfrm>
        </p:spPr>
        <p:txBody>
          <a:bodyPr anchor="ctr"/>
          <a:lstStyle>
            <a:lvl1pPr marL="0" indent="0">
              <a:buFontTx/>
              <a:buNone/>
              <a:defRPr/>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GB"/>
              <a:t>Click to edit Master text styles</a:t>
            </a:r>
          </a:p>
        </p:txBody>
      </p:sp>
      <p:sp>
        <p:nvSpPr>
          <p:cNvPr id="3" name="Text Placeholder 2"/>
          <p:cNvSpPr>
            <a:spLocks noGrp="1"/>
          </p:cNvSpPr>
          <p:nvPr>
            <p:ph type="body" idx="1"/>
          </p:nvPr>
        </p:nvSpPr>
        <p:spPr>
          <a:xfrm>
            <a:off x="1712117" y="6515100"/>
            <a:ext cx="14859000" cy="2171700"/>
          </a:xfrm>
        </p:spPr>
        <p:txBody>
          <a:bodyPr vert="horz" lIns="91440" tIns="45720" rIns="91440" bIns="45720" rtlCol="0" anchor="ctr">
            <a:normAutofit/>
          </a:bodyPr>
          <a:lstStyle>
            <a:lvl1pPr>
              <a:buNone/>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40649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12118" y="4962872"/>
            <a:ext cx="14859000" cy="2203200"/>
          </a:xfrm>
        </p:spPr>
        <p:txBody>
          <a:bodyPr anchor="b">
            <a:normAutofit/>
          </a:bodyPr>
          <a:lstStyle>
            <a:lvl1pPr algn="l">
              <a:defRPr sz="4800" b="0" cap="all"/>
            </a:lvl1pPr>
          </a:lstStyle>
          <a:p>
            <a:r>
              <a:rPr lang="en-GB"/>
              <a:t>Click to edit Master title style</a:t>
            </a:r>
            <a:endParaRPr lang="en-US" dirty="0"/>
          </a:p>
        </p:txBody>
      </p:sp>
      <p:sp>
        <p:nvSpPr>
          <p:cNvPr id="3" name="Text Placeholder 2"/>
          <p:cNvSpPr>
            <a:spLocks noGrp="1"/>
          </p:cNvSpPr>
          <p:nvPr>
            <p:ph type="body" idx="1"/>
          </p:nvPr>
        </p:nvSpPr>
        <p:spPr>
          <a:xfrm>
            <a:off x="1712116" y="7166072"/>
            <a:ext cx="14859002" cy="1290600"/>
          </a:xfrm>
        </p:spPr>
        <p:txBody>
          <a:bodyPr vert="horz" lIns="91440" tIns="45720" rIns="91440" bIns="45720" rtlCol="0" anchor="t">
            <a:normAutofit/>
          </a:bodyPr>
          <a:lstStyle>
            <a:lvl1pPr>
              <a:defRPr lang="en-US" sz="3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2202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254918" y="1180236"/>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accent1"/>
                </a:solidFill>
              </a:rPr>
              <a:t>“</a:t>
            </a:r>
          </a:p>
        </p:txBody>
      </p:sp>
      <p:sp>
        <p:nvSpPr>
          <p:cNvPr id="15" name="TextBox 14"/>
          <p:cNvSpPr txBox="1"/>
          <p:nvPr/>
        </p:nvSpPr>
        <p:spPr>
          <a:xfrm>
            <a:off x="15656718" y="4114800"/>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accent1"/>
                </a:solidFill>
              </a:rPr>
              <a:t>”</a:t>
            </a:r>
          </a:p>
        </p:txBody>
      </p:sp>
      <p:sp>
        <p:nvSpPr>
          <p:cNvPr id="2" name="Title 1"/>
          <p:cNvSpPr>
            <a:spLocks noGrp="1"/>
          </p:cNvSpPr>
          <p:nvPr>
            <p:ph type="title"/>
          </p:nvPr>
        </p:nvSpPr>
        <p:spPr>
          <a:xfrm>
            <a:off x="2169319" y="914402"/>
            <a:ext cx="13944597" cy="4114799"/>
          </a:xfrm>
        </p:spPr>
        <p:txBody>
          <a:bodyPr anchor="ctr">
            <a:normAutofit/>
          </a:bodyPr>
          <a:lstStyle>
            <a:lvl1pPr algn="l">
              <a:defRPr sz="4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712118" y="5829300"/>
            <a:ext cx="14859000" cy="1333500"/>
          </a:xfrm>
        </p:spPr>
        <p:txBody>
          <a:bodyPr vert="horz" lIns="91440" tIns="45720" rIns="91440" bIns="45720" rtlCol="0" anchor="b">
            <a:normAutofit/>
          </a:bodyPr>
          <a:lstStyle>
            <a:lvl1pPr>
              <a:buNone/>
              <a:defRPr lang="en-US" sz="36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712117" y="7162800"/>
            <a:ext cx="14859000" cy="15240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0531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12118" y="914402"/>
            <a:ext cx="14858999" cy="41147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712118" y="5257800"/>
            <a:ext cx="14859000" cy="1257300"/>
          </a:xfrm>
        </p:spPr>
        <p:txBody>
          <a:bodyPr vert="horz" lIns="91440" tIns="45720" rIns="91440" bIns="45720" rtlCol="0" anchor="b">
            <a:normAutofit/>
          </a:bodyPr>
          <a:lstStyle>
            <a:lvl1pPr>
              <a:buNone/>
              <a:defRPr lang="en-US" sz="42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712117" y="6515100"/>
            <a:ext cx="14859000" cy="2171700"/>
          </a:xfrm>
        </p:spPr>
        <p:txBody>
          <a:bodyPr anchor="t">
            <a:normAutofit/>
          </a:bodyPr>
          <a:lstStyle>
            <a:lvl1pPr marL="0" indent="0" algn="l">
              <a:buNone/>
              <a:defRPr sz="27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02857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712119" y="914400"/>
            <a:ext cx="14858997" cy="28575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60062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5347" y="914399"/>
            <a:ext cx="3315771" cy="777240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712118" y="914400"/>
            <a:ext cx="11315700" cy="77724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6891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444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6519" y="4962872"/>
            <a:ext cx="13030200" cy="2203200"/>
          </a:xfrm>
        </p:spPr>
        <p:txBody>
          <a:bodyPr anchor="b"/>
          <a:lstStyle>
            <a:lvl1pPr algn="r">
              <a:defRPr sz="6000" b="0" cap="all"/>
            </a:lvl1pPr>
          </a:lstStyle>
          <a:p>
            <a:r>
              <a:rPr lang="en-GB"/>
              <a:t>Click to edit Master title style</a:t>
            </a:r>
            <a:endParaRPr lang="en-US" dirty="0"/>
          </a:p>
        </p:txBody>
      </p:sp>
      <p:sp>
        <p:nvSpPr>
          <p:cNvPr id="3" name="Text Placeholder 2"/>
          <p:cNvSpPr>
            <a:spLocks noGrp="1"/>
          </p:cNvSpPr>
          <p:nvPr>
            <p:ph type="body" idx="1"/>
          </p:nvPr>
        </p:nvSpPr>
        <p:spPr>
          <a:xfrm>
            <a:off x="2626517" y="7166072"/>
            <a:ext cx="13030202" cy="1290600"/>
          </a:xfrm>
        </p:spPr>
        <p:txBody>
          <a:bodyPr anchor="t">
            <a:normAutofit/>
          </a:bodyPr>
          <a:lstStyle>
            <a:lvl1pPr marL="0" indent="0" algn="r">
              <a:buNone/>
              <a:defRPr sz="3000">
                <a:gradFill flip="none" rotWithShape="1">
                  <a:gsLst>
                    <a:gs pos="0">
                      <a:schemeClr val="tx1"/>
                    </a:gs>
                    <a:gs pos="100000">
                      <a:schemeClr val="tx1">
                        <a:lumMod val="75000"/>
                      </a:schemeClr>
                    </a:gs>
                  </a:gsLst>
                  <a:lin ang="5400000" scaled="0"/>
                  <a:tileRect/>
                </a:gra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8651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712118" y="4000499"/>
            <a:ext cx="7315200" cy="4686302"/>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9255918" y="4000500"/>
            <a:ext cx="7315200" cy="4686300"/>
          </a:xfrm>
        </p:spPr>
        <p:txBody>
          <a:bodyPr>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79796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2143921" y="3987799"/>
            <a:ext cx="6883397"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4" name="Content Placeholder 3"/>
          <p:cNvSpPr>
            <a:spLocks noGrp="1"/>
          </p:cNvSpPr>
          <p:nvPr>
            <p:ph sz="half" idx="2"/>
          </p:nvPr>
        </p:nvSpPr>
        <p:spPr>
          <a:xfrm>
            <a:off x="1712118" y="4864894"/>
            <a:ext cx="7315200"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9664700" y="4000500"/>
            <a:ext cx="6906420" cy="864393"/>
          </a:xfrm>
        </p:spPr>
        <p:txBody>
          <a:bodyPr anchor="b">
            <a:noAutofit/>
          </a:bodyPr>
          <a:lstStyle>
            <a:lvl1pPr marL="0" indent="0">
              <a:buNone/>
              <a:defRPr sz="4200" b="0"/>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GB"/>
              <a:t>Click to edit Master text styles</a:t>
            </a:r>
          </a:p>
        </p:txBody>
      </p:sp>
      <p:sp>
        <p:nvSpPr>
          <p:cNvPr id="6" name="Content Placeholder 5"/>
          <p:cNvSpPr>
            <a:spLocks noGrp="1"/>
          </p:cNvSpPr>
          <p:nvPr>
            <p:ph sz="quarter" idx="4"/>
          </p:nvPr>
        </p:nvSpPr>
        <p:spPr>
          <a:xfrm>
            <a:off x="9255919" y="4864894"/>
            <a:ext cx="7315202" cy="3821906"/>
          </a:xfrm>
        </p:spPr>
        <p:txBody>
          <a:bodyPr anchor="t">
            <a:normAutofit/>
          </a:bodyPr>
          <a:lstStyle>
            <a:lvl1pPr>
              <a:defRPr sz="2700"/>
            </a:lvl1pPr>
            <a:lvl2pPr>
              <a:defRPr sz="24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5688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8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7633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5323682" cy="2057400"/>
          </a:xfrm>
        </p:spPr>
        <p:txBody>
          <a:bodyPr anchor="b">
            <a:normAutofit/>
          </a:bodyPr>
          <a:lstStyle>
            <a:lvl1pPr algn="l">
              <a:defRPr sz="3600" b="0"/>
            </a:lvl1pPr>
          </a:lstStyle>
          <a:p>
            <a:r>
              <a:rPr lang="en-GB"/>
              <a:t>Click to edit Master title style</a:t>
            </a:r>
            <a:endParaRPr lang="en-US" dirty="0"/>
          </a:p>
        </p:txBody>
      </p:sp>
      <p:sp>
        <p:nvSpPr>
          <p:cNvPr id="3" name="Content Placeholder 2"/>
          <p:cNvSpPr>
            <a:spLocks noGrp="1"/>
          </p:cNvSpPr>
          <p:nvPr>
            <p:ph idx="1"/>
          </p:nvPr>
        </p:nvSpPr>
        <p:spPr>
          <a:xfrm>
            <a:off x="7655718" y="914402"/>
            <a:ext cx="8915402" cy="7772400"/>
          </a:xfrm>
        </p:spPr>
        <p:txBody>
          <a:bodyPr anchor="ctr">
            <a:normAutofit/>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712117" y="4457700"/>
            <a:ext cx="5323682" cy="2743200"/>
          </a:xfrm>
        </p:spPr>
        <p:txBody>
          <a:bodyPr>
            <a:normAutofit/>
          </a:bodyPr>
          <a:lstStyle>
            <a:lvl1pPr marL="0" indent="0">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03132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12117" y="2400300"/>
            <a:ext cx="8001002" cy="2057400"/>
          </a:xfrm>
        </p:spPr>
        <p:txBody>
          <a:bodyPr anchor="b">
            <a:normAutofit/>
          </a:bodyPr>
          <a:lstStyle>
            <a:lvl1pPr algn="l">
              <a:defRPr sz="42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11150600" y="-27432"/>
            <a:ext cx="4914899" cy="1035558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GB"/>
              <a:t>Click icon to add picture</a:t>
            </a:r>
            <a:endParaRPr lang="en-US" dirty="0"/>
          </a:p>
        </p:txBody>
      </p:sp>
      <p:sp>
        <p:nvSpPr>
          <p:cNvPr id="4" name="Text Placeholder 3"/>
          <p:cNvSpPr>
            <a:spLocks noGrp="1"/>
          </p:cNvSpPr>
          <p:nvPr>
            <p:ph type="body" sz="half" idx="2"/>
          </p:nvPr>
        </p:nvSpPr>
        <p:spPr>
          <a:xfrm>
            <a:off x="1712117" y="4457700"/>
            <a:ext cx="8001002" cy="2743200"/>
          </a:xfrm>
        </p:spPr>
        <p:txBody>
          <a:bodyPr>
            <a:normAutofit/>
          </a:bodyPr>
          <a:lstStyle>
            <a:lvl1pPr marL="0" indent="0">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GB"/>
              <a:t>Click to edit Master text styles</a:t>
            </a:r>
          </a:p>
        </p:txBody>
      </p:sp>
      <p:sp>
        <p:nvSpPr>
          <p:cNvPr id="5" name="Date Placeholder 4"/>
          <p:cNvSpPr>
            <a:spLocks noGrp="1"/>
          </p:cNvSpPr>
          <p:nvPr>
            <p:ph type="dt" sz="half" idx="10"/>
          </p:nvPr>
        </p:nvSpPr>
        <p:spPr>
          <a:xfrm>
            <a:off x="9598818" y="8824913"/>
            <a:ext cx="1371600" cy="547688"/>
          </a:xfrm>
        </p:spPr>
        <p:txBody>
          <a:bodyPr/>
          <a:lstStyle/>
          <a:p>
            <a:fld id="{1D8BD707-D9CF-40AE-B4C6-C98DA3205C09}" type="datetimeFigureOut">
              <a:rPr lang="en-US" smtClean="0"/>
              <a:pPr/>
              <a:t>7/29/24</a:t>
            </a:fld>
            <a:endParaRPr lang="en-US"/>
          </a:p>
        </p:txBody>
      </p:sp>
      <p:sp>
        <p:nvSpPr>
          <p:cNvPr id="6" name="Footer Placeholder 5"/>
          <p:cNvSpPr>
            <a:spLocks noGrp="1"/>
          </p:cNvSpPr>
          <p:nvPr>
            <p:ph type="ftr" sz="quarter" idx="11"/>
          </p:nvPr>
        </p:nvSpPr>
        <p:spPr>
          <a:xfrm>
            <a:off x="1712118" y="8824913"/>
            <a:ext cx="7658100" cy="547688"/>
          </a:xfrm>
        </p:spPr>
        <p:txBody>
          <a:bodyPr/>
          <a:lstStyle/>
          <a:p>
            <a:endParaRPr lang="en-US"/>
          </a:p>
        </p:txBody>
      </p:sp>
      <p:sp>
        <p:nvSpPr>
          <p:cNvPr id="7" name="Slide Number Placeholder 6"/>
          <p:cNvSpPr>
            <a:spLocks noGrp="1"/>
          </p:cNvSpPr>
          <p:nvPr>
            <p:ph type="sldNum" sz="quarter" idx="12"/>
          </p:nvPr>
        </p:nvSpPr>
        <p:spPr>
          <a:xfrm>
            <a:off x="16113919" y="8824913"/>
            <a:ext cx="483851"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5765240"/>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341C0D"/>
            </a:gs>
            <a:gs pos="100000">
              <a:srgbClr val="75432B"/>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12119" y="914400"/>
            <a:ext cx="14858997" cy="285750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712119" y="4000499"/>
            <a:ext cx="14858997" cy="4686302"/>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256418" y="8824913"/>
            <a:ext cx="2400300"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1D8BD707-D9CF-40AE-B4C6-C98DA3205C09}" type="datetimeFigureOut">
              <a:rPr lang="en-US" smtClean="0"/>
              <a:pPr/>
              <a:t>7/29/24</a:t>
            </a:fld>
            <a:endParaRPr lang="en-US"/>
          </a:p>
        </p:txBody>
      </p:sp>
      <p:sp>
        <p:nvSpPr>
          <p:cNvPr id="5" name="Footer Placeholder 4"/>
          <p:cNvSpPr>
            <a:spLocks noGrp="1"/>
          </p:cNvSpPr>
          <p:nvPr>
            <p:ph type="ftr" sz="quarter" idx="3"/>
          </p:nvPr>
        </p:nvSpPr>
        <p:spPr>
          <a:xfrm>
            <a:off x="1712118" y="8824913"/>
            <a:ext cx="11315700" cy="547688"/>
          </a:xfrm>
          <a:prstGeom prst="rect">
            <a:avLst/>
          </a:prstGeom>
        </p:spPr>
        <p:txBody>
          <a:bodyPr vert="horz" lIns="91440" tIns="45720" rIns="91440" bIns="45720" rtlCol="0" anchor="ctr"/>
          <a:lstStyle>
            <a:lvl1pPr algn="l">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5771019" y="8824913"/>
            <a:ext cx="826751" cy="547688"/>
          </a:xfrm>
          <a:prstGeom prst="rect">
            <a:avLst/>
          </a:prstGeom>
        </p:spPr>
        <p:txBody>
          <a:bodyPr vert="horz" lIns="91440" tIns="45720" rIns="91440" bIns="45720" rtlCol="0" anchor="ctr"/>
          <a:lstStyle>
            <a:lvl1pPr algn="r">
              <a:defRPr sz="1350" b="1" i="0">
                <a:solidFill>
                  <a:schemeClr val="tx1">
                    <a:lumMod val="75000"/>
                  </a:schemeClr>
                </a:solidFill>
                <a:effectLst>
                  <a:outerShdw blurRad="50800" dist="38100" dir="2700000" algn="tl" rotWithShape="0">
                    <a:srgbClr val="000000">
                      <a:alpha val="43000"/>
                    </a:srgbClr>
                  </a:outerShdw>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455465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6858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tx1"/>
        </a:buClr>
        <a:buSzPct val="100000"/>
        <a:buFont typeface="Arial"/>
        <a:buChar char="•"/>
        <a:defRPr sz="3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1114425" indent="-428625" algn="l" defTabSz="685800" rtl="0" eaLnBrk="1" latinLnBrk="0" hangingPunct="1">
        <a:spcBef>
          <a:spcPct val="20000"/>
        </a:spcBef>
        <a:spcAft>
          <a:spcPts val="900"/>
        </a:spcAft>
        <a:buClr>
          <a:schemeClr val="tx1"/>
        </a:buClr>
        <a:buSzPct val="100000"/>
        <a:buFont typeface="Arial"/>
        <a:buChar char="•"/>
        <a:defRPr sz="27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800225" indent="-428625" algn="l" defTabSz="685800" rtl="0" eaLnBrk="1" latinLnBrk="0" hangingPunct="1">
        <a:spcBef>
          <a:spcPct val="20000"/>
        </a:spcBef>
        <a:spcAft>
          <a:spcPts val="900"/>
        </a:spcAft>
        <a:buClr>
          <a:schemeClr val="tx1"/>
        </a:buClr>
        <a:buSzPct val="100000"/>
        <a:buFont typeface="Arial"/>
        <a:buChar char="•"/>
        <a:defRPr sz="2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23145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3000375" indent="-257175" algn="l" defTabSz="685800" rtl="0" eaLnBrk="1" latinLnBrk="0" hangingPunct="1">
        <a:spcBef>
          <a:spcPct val="20000"/>
        </a:spcBef>
        <a:spcAft>
          <a:spcPts val="900"/>
        </a:spcAft>
        <a:buClr>
          <a:schemeClr val="tx1"/>
        </a:buClr>
        <a:buSzPct val="100000"/>
        <a:buFont typeface="Arial"/>
        <a:buChar char="•"/>
        <a:defRPr sz="2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37719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44577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51435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5829300" indent="-342900" algn="l" defTabSz="685800" rtl="0" eaLnBrk="1" latinLnBrk="0" hangingPunct="1">
        <a:spcBef>
          <a:spcPct val="20000"/>
        </a:spcBef>
        <a:spcAft>
          <a:spcPts val="9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8288000" cy="10287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828800" y="514350"/>
            <a:ext cx="14630400" cy="51435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828800" y="1543050"/>
            <a:ext cx="14630400" cy="5143500"/>
          </a:xfrm>
          <a:prstGeom prst="rect">
            <a:avLst/>
          </a:prstGeom>
          <a:noFill/>
        </p:spPr>
        <p:txBody>
          <a:bodyPr wrap="square">
            <a:spAutoFit/>
          </a:bodyPr>
          <a:lstStyle/>
          <a:p>
            <a:pPr algn="ctr">
              <a:defRPr sz="2300" b="1" i="0" u="none">
                <a:solidFill>
                  <a:srgbClr val="000000"/>
                </a:solidFill>
              </a:defRPr>
            </a:pPr>
            <a:r>
              <a:t>Welcome to Our English Service</a:t>
            </a:r>
            <a:br/>
            <a:r>
              <a:t>12.01.2025</a:t>
            </a:r>
          </a:p>
        </p:txBody>
      </p:sp>
      <p:sp>
        <p:nvSpPr>
          <p:cNvPr id="5" name="TextBox 4"/>
          <p:cNvSpPr txBox="1"/>
          <p:nvPr/>
        </p:nvSpPr>
        <p:spPr>
          <a:xfrm>
            <a:off x="1828800" y="3600450"/>
            <a:ext cx="14630400" cy="51435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828800" y="4114800"/>
            <a:ext cx="14630400" cy="51435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828800" y="4114800"/>
            <a:ext cx="14630400" cy="5143500"/>
          </a:xfrm>
          <a:prstGeom prst="rect">
            <a:avLst/>
          </a:prstGeom>
          <a:noFill/>
        </p:spPr>
        <p:txBody>
          <a:bodyPr wrap="square">
            <a:spAutoFit/>
          </a:bodyPr>
          <a:lstStyle/>
          <a:p>
            <a:pPr algn="ctr">
              <a:defRPr sz="2000" b="0" i="0" u="none">
                <a:solidFill>
                  <a:srgbClr val="000000"/>
                </a:solidFill>
              </a:defRPr>
            </a:pPr>
            <a:r>
              <a:t>Living Hope</a:t>
            </a:r>
            <a:br/>
            <a:r>
              <a:t>Lighthouse</a:t>
            </a:r>
            <a:br/>
            <a:r>
              <a:t>Shoulders</a:t>
            </a:r>
            <a:br/>
            <a:r>
              <a:t>T</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have broken every chain</a:t>
            </a:r>
          </a:p>
          <a:p>
            <a:pPr algn="ctr">
              <a:defRPr sz="5300" b="0"/>
            </a:pPr>
            <a:r>
              <a:t>There's salvation in Your name</a:t>
            </a:r>
          </a:p>
          <a:p>
            <a:pPr algn="ctr">
              <a:defRPr sz="5300" b="0"/>
            </a:pPr>
            <a:r>
              <a:t>Jesus Christ, my living hope</a:t>
            </a:r>
          </a:p>
          <a:p>
            <a:pPr algn="ctr">
              <a:defRPr sz="5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Hallelujah, praise the One who set me free</a:t>
            </a:r>
          </a:p>
          <a:p>
            <a:pPr algn="ctr">
              <a:defRPr sz="5300" b="0"/>
            </a:pPr>
            <a:r>
              <a:t>Hallelujah, death has lost its grip on me</a:t>
            </a:r>
          </a:p>
          <a:p>
            <a:pPr algn="ctr">
              <a:defRPr sz="5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have broken every chain</a:t>
            </a:r>
          </a:p>
          <a:p>
            <a:pPr algn="ctr">
              <a:defRPr sz="5300" b="0"/>
            </a:pPr>
            <a:r>
              <a:t>There's salvation in Your name</a:t>
            </a:r>
          </a:p>
          <a:p>
            <a:pPr algn="ctr">
              <a:defRPr sz="5300" b="0"/>
            </a:pPr>
            <a:r>
              <a:t>Jesus Christ, my living hope</a:t>
            </a:r>
          </a:p>
          <a:p>
            <a:pPr algn="ctr">
              <a:defRPr sz="5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Then came the morning that sealed the promise</a:t>
            </a:r>
          </a:p>
          <a:p>
            <a:pPr algn="ctr">
              <a:defRPr sz="5300" b="0"/>
            </a:pPr>
            <a:r>
              <a:t>Your buried body began to breathe</a:t>
            </a:r>
          </a:p>
          <a:p>
            <a:pPr algn="ctr">
              <a:defRPr sz="5300" b="0"/>
            </a:pPr>
            <a:r>
              <a:t>Out of the silence, the Roaring Lion</a:t>
            </a:r>
          </a:p>
          <a:p>
            <a:pPr algn="ctr">
              <a:defRPr sz="5300" b="0"/>
            </a:pPr>
            <a:r>
              <a:t>Declared the grave has no claim on me (x2)</a:t>
            </a:r>
          </a:p>
          <a:p>
            <a:pPr algn="ctr">
              <a:defRPr sz="5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Jesus, Yours is the victory</a:t>
            </a:r>
          </a:p>
          <a:p>
            <a:pPr algn="ctr">
              <a:defRPr sz="5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Hallelujah, praise the One who set me free</a:t>
            </a:r>
          </a:p>
          <a:p>
            <a:pPr algn="ctr">
              <a:defRPr sz="5300" b="0"/>
            </a:pPr>
            <a:r>
              <a:t>Hallelujah, death has lost its grip on me</a:t>
            </a:r>
          </a:p>
          <a:p>
            <a:pPr algn="ctr">
              <a:defRPr sz="5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have broken every chain</a:t>
            </a:r>
          </a:p>
          <a:p>
            <a:pPr algn="ctr">
              <a:defRPr sz="5300" b="0"/>
            </a:pPr>
            <a:r>
              <a:t>There's salvation in Your name</a:t>
            </a:r>
          </a:p>
          <a:p>
            <a:pPr algn="ctr">
              <a:defRPr sz="5300" b="0"/>
            </a:pPr>
            <a:r>
              <a:t>Jesus Christ, my living hope</a:t>
            </a:r>
          </a:p>
          <a:p>
            <a:pPr algn="ctr">
              <a:defRPr sz="5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Outro</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Hallelujah, praise the One who set me free</a:t>
            </a:r>
          </a:p>
          <a:p>
            <a:pPr algn="ctr">
              <a:defRPr sz="5300" b="0"/>
            </a:pPr>
            <a:r>
              <a:t>Hallelujah, death has lost its grip on me</a:t>
            </a:r>
          </a:p>
          <a:p>
            <a:pPr algn="ctr">
              <a:defRPr sz="5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Outro</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have broken every chain</a:t>
            </a:r>
          </a:p>
          <a:p>
            <a:pPr algn="ctr">
              <a:defRPr sz="5300" b="0"/>
            </a:pPr>
            <a:r>
              <a:t>There's salvation in Your name</a:t>
            </a:r>
          </a:p>
          <a:p>
            <a:pPr algn="ctr">
              <a:defRPr sz="5300" b="0"/>
            </a:pPr>
            <a:r>
              <a:t>Jesus Christ, my living hope</a:t>
            </a:r>
          </a:p>
          <a:p>
            <a:pPr algn="ctr">
              <a:defRPr sz="5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Tag</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Jesus Christ, my living hope</a:t>
            </a:r>
          </a:p>
          <a:p>
            <a:pPr algn="ctr">
              <a:defRPr sz="5300" b="0"/>
            </a:pPr>
            <a:r>
              <a:t>Oh God, You are my living hope</a:t>
            </a:r>
          </a:p>
          <a:p>
            <a:pPr algn="ctr">
              <a:defRPr sz="5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BCCC english service</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My Lighthouse</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my wrestling and in my doubts</a:t>
            </a:r>
          </a:p>
          <a:p>
            <a:pPr algn="ctr">
              <a:defRPr sz="5300" b="0"/>
            </a:pPr>
            <a:r>
              <a:t>In my failures You won't walk out</a:t>
            </a:r>
          </a:p>
          <a:p>
            <a:pPr algn="ctr">
              <a:defRPr sz="5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Your great love will lead me through</a:t>
            </a:r>
          </a:p>
          <a:p>
            <a:pPr algn="ctr">
              <a:defRPr sz="5300" b="0"/>
            </a:pPr>
            <a:r>
              <a:t>You are the peace in my troubled sea</a:t>
            </a:r>
          </a:p>
          <a:p>
            <a:pPr algn="ctr">
              <a:defRPr sz="5300" b="0"/>
            </a:pPr>
            <a:r>
              <a:t>You are the peace in my troubled sea</a:t>
            </a:r>
          </a:p>
          <a:p>
            <a:pPr algn="ctr">
              <a:defRPr sz="5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In the silence, You won't let go</a:t>
            </a:r>
          </a:p>
          <a:p>
            <a:pPr algn="ctr">
              <a:defRPr sz="5300" b="0"/>
            </a:pPr>
            <a:r>
              <a:t>In my questions, Your truth will hold</a:t>
            </a:r>
          </a:p>
          <a:p>
            <a:pPr algn="ctr">
              <a:defRPr sz="5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Your great love will lead me through</a:t>
            </a:r>
          </a:p>
          <a:p>
            <a:pPr algn="ctr">
              <a:defRPr sz="5300" b="0"/>
            </a:pPr>
            <a:r>
              <a:t>You are the peace in my troubled sea</a:t>
            </a:r>
          </a:p>
          <a:p>
            <a:pPr algn="ctr">
              <a:defRPr sz="5300" b="0"/>
            </a:pPr>
            <a:r>
              <a:t>You are the peace in my troubled sea</a:t>
            </a:r>
          </a:p>
          <a:p>
            <a:pPr algn="ctr">
              <a:defRPr sz="5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Shining in the darkness</a:t>
            </a:r>
          </a:p>
          <a:p>
            <a:pPr algn="ctr">
              <a:defRPr sz="5300" b="0"/>
            </a:pPr>
            <a:r>
              <a:t>I will follow You</a:t>
            </a:r>
          </a:p>
          <a:p>
            <a:pPr algn="ctr">
              <a:defRPr sz="5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I will trust the promise</a:t>
            </a:r>
          </a:p>
          <a:p>
            <a:pPr algn="ctr">
              <a:defRPr sz="5300" b="0"/>
            </a:pPr>
            <a:r>
              <a:t>You will carry me safe to shore</a:t>
            </a:r>
          </a:p>
          <a:p>
            <a:pPr algn="ctr">
              <a:defRPr sz="5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Safe to shore</a:t>
            </a:r>
          </a:p>
          <a:p>
            <a:pPr algn="ctr">
              <a:defRPr sz="5300" b="0"/>
            </a:pPr>
            <a:r>
              <a:t>Safe to shore</a:t>
            </a:r>
          </a:p>
          <a:p>
            <a:pPr algn="ctr">
              <a:defRPr sz="5300" b="0"/>
            </a:pPr>
            <a:r>
              <a:t>Safe to shore</a:t>
            </a:r>
          </a:p>
          <a:p>
            <a:pPr algn="ctr">
              <a:defRPr sz="5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won't fear what tomorrow brings</a:t>
            </a:r>
          </a:p>
          <a:p>
            <a:pPr algn="ctr">
              <a:defRPr sz="5300" b="0"/>
            </a:pPr>
            <a:r>
              <a:t>With each morning I'll rise and sing</a:t>
            </a:r>
          </a:p>
          <a:p>
            <a:pPr algn="ctr">
              <a:defRPr sz="5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God's love will lead me through</a:t>
            </a:r>
          </a:p>
          <a:p>
            <a:pPr algn="ctr">
              <a:defRPr sz="5300" b="0"/>
            </a:pPr>
            <a:r>
              <a:t>You are the peace in my troubled sea</a:t>
            </a:r>
          </a:p>
          <a:p>
            <a:pPr algn="ctr">
              <a:defRPr sz="5300" b="0"/>
            </a:pPr>
            <a:r>
              <a:t>You are the peace in my troubled sea</a:t>
            </a:r>
          </a:p>
          <a:p>
            <a:pPr algn="ctr">
              <a:defRPr sz="5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Please keep all phones on silent</a:t>
            </a:r>
          </a:p>
        </p:txBody>
      </p:sp>
      <p:pic>
        <p:nvPicPr>
          <p:cNvPr id="3" name="Picture 2" descr="no_phone_image.jp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Shining in the darkness</a:t>
            </a:r>
          </a:p>
          <a:p>
            <a:pPr algn="ctr">
              <a:defRPr sz="5300" b="0"/>
            </a:pPr>
            <a:r>
              <a:t>I will follow You</a:t>
            </a:r>
          </a:p>
          <a:p>
            <a:pPr algn="ctr">
              <a:defRPr sz="5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I will trust the promise</a:t>
            </a:r>
          </a:p>
          <a:p>
            <a:pPr algn="ctr">
              <a:defRPr sz="5300" b="0"/>
            </a:pPr>
            <a:r>
              <a:t>You will carry me safe to shore</a:t>
            </a:r>
          </a:p>
          <a:p>
            <a:pPr algn="ctr">
              <a:defRPr sz="5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Safe to shore</a:t>
            </a:r>
          </a:p>
          <a:p>
            <a:pPr algn="ctr">
              <a:defRPr sz="5300" b="0"/>
            </a:pPr>
            <a:r>
              <a:t>Safe to shore</a:t>
            </a:r>
          </a:p>
          <a:p>
            <a:pPr algn="ctr">
              <a:defRPr sz="5300" b="0"/>
            </a:pPr>
            <a:r>
              <a:t>Safe to shore</a:t>
            </a:r>
          </a:p>
          <a:p>
            <a:pPr algn="ctr">
              <a:defRPr sz="5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Fire before us, You're the brightest</a:t>
            </a:r>
          </a:p>
          <a:p>
            <a:pPr algn="ctr">
              <a:defRPr sz="5300" b="0"/>
            </a:pPr>
            <a:r>
              <a:t>You will lead us through the storms (x4)</a:t>
            </a:r>
          </a:p>
          <a:p>
            <a:pPr algn="ctr">
              <a:defRPr sz="5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Shining in the darkness</a:t>
            </a:r>
          </a:p>
          <a:p>
            <a:pPr algn="ctr">
              <a:defRPr sz="5300" b="0"/>
            </a:pPr>
            <a:r>
              <a:t>I will follow You</a:t>
            </a:r>
          </a:p>
          <a:p>
            <a:pPr algn="ctr">
              <a:defRPr sz="5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lighthouse</a:t>
            </a:r>
          </a:p>
          <a:p>
            <a:pPr algn="ctr">
              <a:defRPr sz="5300" b="0"/>
            </a:pPr>
            <a:r>
              <a:t>My lighthouse</a:t>
            </a:r>
          </a:p>
          <a:p>
            <a:pPr algn="ctr">
              <a:defRPr sz="5300" b="0"/>
            </a:pPr>
            <a:r>
              <a:t>I will trust the promise</a:t>
            </a:r>
          </a:p>
          <a:p>
            <a:pPr algn="ctr">
              <a:defRPr sz="5300" b="0"/>
            </a:pPr>
            <a:r>
              <a:t>You will carry me safe to shore</a:t>
            </a:r>
          </a:p>
          <a:p>
            <a:pPr algn="ctr">
              <a:defRPr sz="5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Safe to shore</a:t>
            </a:r>
          </a:p>
          <a:p>
            <a:pPr algn="ctr">
              <a:defRPr sz="5300" b="0"/>
            </a:pPr>
            <a:r>
              <a:t>Safe to shore</a:t>
            </a:r>
          </a:p>
          <a:p>
            <a:pPr algn="ctr">
              <a:defRPr sz="5300" b="0"/>
            </a:pPr>
            <a:r>
              <a:t>Safe to shore</a:t>
            </a:r>
          </a:p>
          <a:p>
            <a:pPr algn="ctr">
              <a:defRPr sz="5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Shoulders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Ben Glover, Joel Smallbone, Luke Smallbone, Tedd T. © Curb Dayspring Music (Admin. by CopyCare Pacific Pty. Ltd.) CCLI Licence No. 5485849 . CCLI Song number: 7028523</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When confusion's my companion</a:t>
            </a:r>
          </a:p>
          <a:p>
            <a:pPr algn="ctr">
              <a:defRPr sz="5300" b="0"/>
            </a:pPr>
            <a:r>
              <a:t>And despair holds me for ransom</a:t>
            </a:r>
          </a:p>
          <a:p>
            <a:pPr algn="ctr">
              <a:defRPr sz="5300" b="0"/>
            </a:pPr>
            <a:r>
              <a:t>I will feel no fear</a:t>
            </a:r>
          </a:p>
          <a:p>
            <a:pPr algn="ctr">
              <a:defRPr sz="5300" b="0"/>
            </a:pPr>
            <a:r>
              <a:t>I know that You are near</a:t>
            </a:r>
          </a:p>
          <a:p>
            <a:pPr algn="ctr">
              <a:defRPr sz="5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When I'm caught deep in the valley</a:t>
            </a:r>
          </a:p>
          <a:p>
            <a:pPr algn="ctr">
              <a:defRPr sz="5300" b="0"/>
            </a:pPr>
            <a:r>
              <a:t>With chaos for my company</a:t>
            </a:r>
          </a:p>
          <a:p>
            <a:pPr algn="ctr">
              <a:defRPr sz="5300" b="0"/>
            </a:pPr>
            <a:r>
              <a:t>I'll find my comfort here</a:t>
            </a:r>
          </a:p>
          <a:p>
            <a:pPr algn="ctr">
              <a:defRPr sz="5300" b="0"/>
            </a:pPr>
            <a:r>
              <a:t>‘Cause I know that You are near</a:t>
            </a:r>
          </a:p>
          <a:p>
            <a:pPr algn="ctr">
              <a:defRPr sz="5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Living Hope</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r>
              <a:t>Brian Johnson, Phil Wickham © 2017 Phil Wickham Music (Admin. by Crossroad Distributors Pty. Ltd.) Simply Global Songs (Admin. by Crossroad Distributors Pty. Ltd.) Sing My Songs (Admin. by Crossroad Distributors Pty. Ltd.) Bethel Music Publishing (Admin. by SHOUT! Music Publishing Australia) CCLI Licence No. 5485849. CCLI Song number: 7106807</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You're right here, pulling me through</a:t>
            </a:r>
          </a:p>
          <a:p>
            <a:pPr algn="ctr">
              <a:defRPr sz="5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carry my weakness, my sickness,</a:t>
            </a:r>
          </a:p>
          <a:p>
            <a:pPr algn="ctr">
              <a:defRPr sz="5300" b="0"/>
            </a:pPr>
            <a:r>
              <a:t>My brokenness all on Your shoulders</a:t>
            </a:r>
          </a:p>
          <a:p>
            <a:pPr algn="ctr">
              <a:defRPr sz="5300" b="0"/>
            </a:pPr>
            <a:r>
              <a:t>Your shoulders</a:t>
            </a:r>
          </a:p>
          <a:p>
            <a:pPr algn="ctr">
              <a:defRPr sz="5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 are my rest, my rescue</a:t>
            </a:r>
          </a:p>
          <a:p>
            <a:pPr algn="ctr">
              <a:defRPr sz="5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don't have to see to believe that</a:t>
            </a:r>
          </a:p>
          <a:p>
            <a:pPr algn="ctr">
              <a:defRPr sz="5300" b="0"/>
            </a:pPr>
            <a:r>
              <a:t>You're lifting me up on Your shoulders</a:t>
            </a:r>
          </a:p>
          <a:p>
            <a:pPr algn="ctr">
              <a:defRPr sz="5300" b="0"/>
            </a:pPr>
            <a:r>
              <a:t>Your shoulders</a:t>
            </a:r>
          </a:p>
          <a:p>
            <a:pPr algn="ctr">
              <a:defRPr sz="5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3</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mend what once was shattered</a:t>
            </a:r>
          </a:p>
          <a:p>
            <a:pPr algn="ctr">
              <a:defRPr sz="5300" b="0"/>
            </a:pPr>
            <a:r>
              <a:t>And You turn my tears to laughter</a:t>
            </a:r>
          </a:p>
          <a:p>
            <a:pPr algn="ctr">
              <a:defRPr sz="5300" b="0"/>
            </a:pPr>
            <a:r>
              <a:t>Your forgiveness is my fortress</a:t>
            </a:r>
          </a:p>
          <a:p>
            <a:pPr algn="ctr">
              <a:defRPr sz="5300" b="0"/>
            </a:pPr>
            <a:r>
              <a:t>Oh Your mercy is relentless</a:t>
            </a:r>
          </a:p>
          <a:p>
            <a:pPr algn="ctr">
              <a:defRPr sz="5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You're right here, pulling me through</a:t>
            </a:r>
          </a:p>
          <a:p>
            <a:pPr algn="ctr">
              <a:defRPr sz="5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carry my weakness, my sickness,</a:t>
            </a:r>
          </a:p>
          <a:p>
            <a:pPr algn="ctr">
              <a:defRPr sz="5300" b="0"/>
            </a:pPr>
            <a:r>
              <a:t>My brokenness all on Your shoulders</a:t>
            </a:r>
          </a:p>
          <a:p>
            <a:pPr algn="ctr">
              <a:defRPr sz="5300" b="0"/>
            </a:pPr>
            <a:r>
              <a:t>Your shoulders</a:t>
            </a:r>
          </a:p>
          <a:p>
            <a:pPr algn="ctr">
              <a:defRPr sz="5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 are my rest, my rescue</a:t>
            </a:r>
          </a:p>
          <a:p>
            <a:pPr algn="ctr">
              <a:defRPr sz="5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don't have to see to believe that</a:t>
            </a:r>
          </a:p>
          <a:p>
            <a:pPr algn="ctr">
              <a:defRPr sz="5300" b="0"/>
            </a:pPr>
            <a:r>
              <a:t>You're lifting me up on Your shoulders</a:t>
            </a:r>
          </a:p>
          <a:p>
            <a:pPr algn="ctr">
              <a:defRPr sz="5300" b="0"/>
            </a:pPr>
            <a:r>
              <a:t>Your shoulders</a:t>
            </a:r>
          </a:p>
          <a:p>
            <a:pPr algn="ctr">
              <a:defRPr sz="5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How great the chasm that lay between us</a:t>
            </a:r>
          </a:p>
          <a:p>
            <a:pPr algn="ctr">
              <a:defRPr sz="5300" b="0"/>
            </a:pPr>
            <a:r>
              <a:t>How high the mountain I could not climb</a:t>
            </a:r>
          </a:p>
          <a:p>
            <a:pPr algn="ctr">
              <a:defRPr sz="5300" b="0"/>
            </a:pPr>
            <a:r>
              <a:t>In desperation, I turned to heaven</a:t>
            </a:r>
          </a:p>
          <a:p>
            <a:pPr algn="ctr">
              <a:defRPr sz="5300" b="0"/>
            </a:pPr>
            <a:r>
              <a:t>And spoke Your name into the night</a:t>
            </a:r>
          </a:p>
          <a:p>
            <a:pPr algn="ctr">
              <a:defRPr sz="5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You're right here, pulling me through</a:t>
            </a:r>
          </a:p>
          <a:p>
            <a:pPr algn="ctr">
              <a:defRPr sz="53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You carry my weakness, my sickness,</a:t>
            </a:r>
          </a:p>
          <a:p>
            <a:pPr algn="ctr">
              <a:defRPr sz="5300" b="0"/>
            </a:pPr>
            <a:r>
              <a:t>My brokenness all on Your shoulders</a:t>
            </a:r>
          </a:p>
          <a:p>
            <a:pPr algn="ctr">
              <a:defRPr sz="5300" b="0"/>
            </a:pPr>
            <a:r>
              <a:t>Your shoulders</a:t>
            </a:r>
          </a:p>
          <a:p>
            <a:pPr algn="ctr">
              <a:defRPr sz="5300" b="0"/>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comes from You</a:t>
            </a:r>
          </a:p>
          <a:p>
            <a:pPr algn="ctr">
              <a:defRPr sz="5300" b="0"/>
            </a:pPr>
            <a:r>
              <a:t>You are my rest, my rescue</a:t>
            </a:r>
          </a:p>
          <a:p>
            <a:pPr algn="ctr">
              <a:defRPr sz="53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I don't have to see to believe that</a:t>
            </a:r>
          </a:p>
          <a:p>
            <a:pPr algn="ctr">
              <a:defRPr sz="5300" b="0"/>
            </a:pPr>
            <a:r>
              <a:t>You're lifting me up on Your shoulders</a:t>
            </a:r>
          </a:p>
          <a:p>
            <a:pPr algn="ctr">
              <a:defRPr sz="5300" b="0"/>
            </a:pPr>
            <a:r>
              <a:t>Your shoulders</a:t>
            </a:r>
          </a:p>
          <a:p>
            <a:pPr algn="ctr">
              <a:defRPr sz="5300" b="0"/>
            </a:pP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1</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Then through the darkness, Your loving kindness</a:t>
            </a:r>
          </a:p>
          <a:p>
            <a:pPr algn="ctr">
              <a:defRPr sz="5300" b="0"/>
            </a:pPr>
            <a:r>
              <a:t>Tore through the shadows of my soul</a:t>
            </a:r>
          </a:p>
          <a:p>
            <a:pPr algn="ctr">
              <a:defRPr sz="5300" b="0"/>
            </a:pPr>
            <a:r>
              <a:t>The work is ﬁnished, the end is written</a:t>
            </a:r>
          </a:p>
          <a:p>
            <a:pPr algn="ctr">
              <a:defRPr sz="5300" b="0"/>
            </a:pPr>
            <a:r>
              <a:t>Jesus Christ, my living hope</a:t>
            </a:r>
          </a:p>
          <a:p>
            <a:pPr algn="ctr">
              <a:defRPr sz="5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to believe it)</a:t>
            </a:r>
          </a:p>
          <a:p>
            <a:pPr algn="ctr">
              <a:defRPr sz="5300" b="0"/>
            </a:pP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Bridge</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My help is from you</a:t>
            </a:r>
          </a:p>
          <a:p>
            <a:pPr algn="ctr">
              <a:defRPr sz="5300" b="0"/>
            </a:pPr>
            <a:r>
              <a:t>(Don't have to see it, cause I know,</a:t>
            </a:r>
          </a:p>
          <a:p>
            <a:pPr algn="ctr">
              <a:defRPr sz="5300" b="0"/>
            </a:pPr>
            <a:r>
              <a:t>cause I know it's true)</a:t>
            </a:r>
          </a:p>
          <a:p>
            <a:pPr algn="ctr">
              <a:defRPr sz="5300" b="0"/>
            </a:pP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Bible reading</a:t>
            </a:r>
          </a:p>
        </p:txBody>
      </p:sp>
      <p:pic>
        <p:nvPicPr>
          <p:cNvPr id="3" name="Picture 2" descr="an-open-bible-royalty-free-image-1681152546.jp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Bible reading: T</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4300" b="0"/>
            </a:pPr>
            <a:r>
              <a:t>T</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Announcements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371600" y="4229100"/>
            <a:ext cx="5486400" cy="914400"/>
          </a:xfrm>
          <a:prstGeom prst="rect">
            <a:avLst/>
          </a:prstGeom>
          <a:noFill/>
        </p:spPr>
        <p:txBody>
          <a:bodyPr wrap="square" lIns="0">
            <a:spAutoFit/>
          </a:bodyPr>
          <a:lstStyle/>
          <a:p/>
          <a:p>
            <a:pPr>
              <a:defRPr sz="7000"/>
            </a:pPr>
            <a:r>
              <a:t>Offering</a:t>
            </a:r>
          </a:p>
        </p:txBody>
      </p:sp>
      <p:sp>
        <p:nvSpPr>
          <p:cNvPr id="3" name="Rounded Rectangle 2"/>
          <p:cNvSpPr/>
          <p:nvPr/>
        </p:nvSpPr>
        <p:spPr>
          <a:xfrm>
            <a:off x="6057900" y="34290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7756071" y="342900"/>
            <a:ext cx="9509760" cy="1714500"/>
          </a:xfrm>
          <a:prstGeom prst="rect">
            <a:avLst/>
          </a:prstGeom>
          <a:noFill/>
        </p:spPr>
        <p:txBody>
          <a:bodyPr wrap="square">
            <a:spAutoFit/>
          </a:bodyPr>
          <a:lstStyle/>
          <a:p/>
          <a:p>
            <a:pPr>
              <a:defRPr sz="32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6229350" y="514350"/>
            <a:ext cx="1371600" cy="1371600"/>
          </a:xfrm>
          <a:prstGeom prst="rect">
            <a:avLst/>
          </a:prstGeom>
        </p:spPr>
      </p:pic>
      <p:sp>
        <p:nvSpPr>
          <p:cNvPr id="6" name="Rounded Rectangle 5"/>
          <p:cNvSpPr/>
          <p:nvPr/>
        </p:nvSpPr>
        <p:spPr>
          <a:xfrm>
            <a:off x="6057900" y="2314575"/>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7756071" y="2314575"/>
            <a:ext cx="9509760" cy="1714500"/>
          </a:xfrm>
          <a:prstGeom prst="rect">
            <a:avLst/>
          </a:prstGeom>
          <a:noFill/>
        </p:spPr>
        <p:txBody>
          <a:bodyPr wrap="square">
            <a:spAutoFit/>
          </a:bodyPr>
          <a:lstStyle/>
          <a:p/>
          <a:p>
            <a:pPr>
              <a:defRPr sz="32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6229350" y="2486025"/>
            <a:ext cx="1371600" cy="1371600"/>
          </a:xfrm>
          <a:prstGeom prst="rect">
            <a:avLst/>
          </a:prstGeom>
        </p:spPr>
      </p:pic>
      <p:sp>
        <p:nvSpPr>
          <p:cNvPr id="9" name="Rounded Rectangle 8"/>
          <p:cNvSpPr/>
          <p:nvPr/>
        </p:nvSpPr>
        <p:spPr>
          <a:xfrm>
            <a:off x="6057900" y="428625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7756071" y="4286250"/>
            <a:ext cx="9509760" cy="1714500"/>
          </a:xfrm>
          <a:prstGeom prst="rect">
            <a:avLst/>
          </a:prstGeom>
          <a:noFill/>
        </p:spPr>
        <p:txBody>
          <a:bodyPr wrap="square">
            <a:spAutoFit/>
          </a:bodyPr>
          <a:lstStyle/>
          <a:p/>
          <a:p>
            <a:pPr>
              <a:defRPr sz="3200">
                <a:latin typeface="Gill Sans MT"/>
              </a:defRPr>
            </a:pPr>
            <a:r>
              <a:t>BSB: 112 - 879</a:t>
            </a:r>
          </a:p>
        </p:txBody>
      </p:sp>
      <p:pic>
        <p:nvPicPr>
          <p:cNvPr id="11" name="Picture 10" descr="bsb.png"/>
          <p:cNvPicPr>
            <a:picLocks noChangeAspect="1"/>
          </p:cNvPicPr>
          <p:nvPr/>
        </p:nvPicPr>
        <p:blipFill>
          <a:blip r:embed="rId4"/>
          <a:stretch>
            <a:fillRect/>
          </a:stretch>
        </p:blipFill>
        <p:spPr>
          <a:xfrm>
            <a:off x="6229350" y="4457700"/>
            <a:ext cx="1371600" cy="1371600"/>
          </a:xfrm>
          <a:prstGeom prst="rect">
            <a:avLst/>
          </a:prstGeom>
        </p:spPr>
      </p:pic>
      <p:sp>
        <p:nvSpPr>
          <p:cNvPr id="12" name="Rounded Rectangle 11"/>
          <p:cNvSpPr/>
          <p:nvPr/>
        </p:nvSpPr>
        <p:spPr>
          <a:xfrm>
            <a:off x="6057900" y="6257925"/>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7756071" y="6257925"/>
            <a:ext cx="9509760" cy="1714500"/>
          </a:xfrm>
          <a:prstGeom prst="rect">
            <a:avLst/>
          </a:prstGeom>
          <a:noFill/>
        </p:spPr>
        <p:txBody>
          <a:bodyPr wrap="square">
            <a:spAutoFit/>
          </a:bodyPr>
          <a:lstStyle/>
          <a:p/>
          <a:p>
            <a:pPr>
              <a:defRPr sz="32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6229350" y="6429375"/>
            <a:ext cx="1371600" cy="1371600"/>
          </a:xfrm>
          <a:prstGeom prst="rect">
            <a:avLst/>
          </a:prstGeom>
        </p:spPr>
      </p:pic>
      <p:sp>
        <p:nvSpPr>
          <p:cNvPr id="15" name="Rounded Rectangle 14"/>
          <p:cNvSpPr/>
          <p:nvPr/>
        </p:nvSpPr>
        <p:spPr>
          <a:xfrm>
            <a:off x="6057900" y="8229600"/>
            <a:ext cx="11887200" cy="17145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756071" y="8229600"/>
            <a:ext cx="9509760" cy="1714500"/>
          </a:xfrm>
          <a:prstGeom prst="rect">
            <a:avLst/>
          </a:prstGeom>
          <a:noFill/>
        </p:spPr>
        <p:txBody>
          <a:bodyPr wrap="square">
            <a:spAutoFit/>
          </a:bodyPr>
          <a:lstStyle/>
          <a:p/>
          <a:p>
            <a:pPr>
              <a:defRPr sz="32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6229350" y="8401050"/>
            <a:ext cx="1371600" cy="1371600"/>
          </a:xfrm>
          <a:prstGeom prst="rect">
            <a:avLst/>
          </a:prstGeom>
        </p:spPr>
      </p:pic>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828800" y="2057400"/>
            <a:ext cx="14630400" cy="5143500"/>
          </a:xfrm>
          <a:prstGeom prst="rect">
            <a:avLst/>
          </a:prstGeom>
          <a:noFill/>
        </p:spPr>
        <p:txBody>
          <a:bodyPr wrap="square">
            <a:spAutoFit/>
          </a:bodyPr>
          <a:lstStyle/>
          <a:p>
            <a:pPr algn="ctr">
              <a:defRPr sz="7000" b="0" i="0" u="none"/>
            </a:pPr>
            <a:r>
              <a:t>Prayer points</a:t>
            </a:r>
          </a:p>
        </p:txBody>
      </p:sp>
      <p:sp>
        <p:nvSpPr>
          <p:cNvPr id="3" name="TextBox 2"/>
          <p:cNvSpPr txBox="1"/>
          <p:nvPr/>
        </p:nvSpPr>
        <p:spPr>
          <a:xfrm>
            <a:off x="1828800" y="6172200"/>
            <a:ext cx="14630400" cy="5143500"/>
          </a:xfrm>
          <a:prstGeom prst="rect">
            <a:avLst/>
          </a:prstGeom>
          <a:noFill/>
        </p:spPr>
        <p:txBody>
          <a:bodyPr wrap="square">
            <a:spAutoFit/>
          </a:bodyPr>
          <a:lstStyle/>
          <a:p>
            <a:pPr algn="ctr">
              <a:defRPr sz="800" b="0" i="0" u="none"/>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Who could imagine so great a mercy?</a:t>
            </a:r>
          </a:p>
          <a:p>
            <a:pPr algn="ctr">
              <a:defRPr sz="5300" b="0"/>
            </a:pPr>
            <a:r>
              <a:t>What heart could fathom such boundless grace?</a:t>
            </a:r>
          </a:p>
          <a:p>
            <a:pPr algn="ctr">
              <a:defRPr sz="5300" b="0"/>
            </a:pPr>
            <a:r>
              <a:t>The God of ages stepped down from glory</a:t>
            </a:r>
          </a:p>
          <a:p>
            <a:pPr algn="ctr">
              <a:defRPr sz="5300" b="0"/>
            </a:pPr>
            <a:r>
              <a:t>To wear my sin and bear my shame</a:t>
            </a:r>
          </a:p>
          <a:p>
            <a:pPr algn="ctr">
              <a:defRPr sz="5300" b="0"/>
            </a:pP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8229600"/>
          </a:xfrm>
          <a:prstGeom prst="rect">
            <a:avLst/>
          </a:prstGeom>
          <a:noFill/>
        </p:spPr>
        <p:txBody>
          <a:bodyPr wrap="square">
            <a:spAutoFit/>
          </a:bodyPr>
          <a:lstStyle/>
          <a:p>
            <a:pPr>
              <a:defRPr sz="6000"/>
            </a:pPr>
            <a:r>
              <a:t>Mingle time!</a:t>
            </a:r>
          </a:p>
        </p:txBody>
      </p:sp>
      <p:pic>
        <p:nvPicPr>
          <p:cNvPr id="3" name="Picture 2" descr="square_20231029_112309.png"/>
          <p:cNvPicPr>
            <a:picLocks noChangeAspect="1"/>
          </p:cNvPicPr>
          <p:nvPr/>
        </p:nvPicPr>
        <p:blipFill>
          <a:blip r:embed="rId2"/>
          <a:stretch>
            <a:fillRect/>
          </a:stretch>
        </p:blipFill>
        <p:spPr>
          <a:xfrm>
            <a:off x="9029700" y="1028700"/>
            <a:ext cx="8229600" cy="82296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Verse 2</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The cross has spoken, I am forgiven</a:t>
            </a:r>
          </a:p>
          <a:p>
            <a:pPr algn="ctr">
              <a:defRPr sz="5300" b="0"/>
            </a:pPr>
            <a:r>
              <a:t>The King of Kings calls me His own</a:t>
            </a:r>
          </a:p>
          <a:p>
            <a:pPr algn="ctr">
              <a:defRPr sz="5300" b="0"/>
            </a:pPr>
            <a:r>
              <a:t>Beautiful Savior, I'm Yours forever</a:t>
            </a:r>
          </a:p>
          <a:p>
            <a:pPr algn="ctr">
              <a:defRPr sz="5300" b="0"/>
            </a:pPr>
            <a:r>
              <a:t>Jesus Christ, my living hope</a:t>
            </a:r>
          </a:p>
          <a:p>
            <a:pPr algn="ctr">
              <a:defRPr sz="5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74320"/>
            <a:ext cx="16459200" cy="1543050"/>
          </a:xfrm>
          <a:prstGeom prst="rect">
            <a:avLst/>
          </a:prstGeom>
          <a:noFill/>
        </p:spPr>
        <p:txBody>
          <a:bodyPr wrap="square">
            <a:spAutoFit/>
          </a:bodyPr>
          <a:lstStyle/>
          <a:p>
            <a:pPr algn="ctr">
              <a:defRPr sz="7000" b="1"/>
            </a:pPr>
            <a:r>
              <a:t>Chorus</a:t>
            </a:r>
          </a:p>
        </p:txBody>
      </p:sp>
      <p:sp>
        <p:nvSpPr>
          <p:cNvPr id="3" name="TextBox 2"/>
          <p:cNvSpPr txBox="1"/>
          <p:nvPr/>
        </p:nvSpPr>
        <p:spPr>
          <a:xfrm>
            <a:off x="914400" y="1817370"/>
            <a:ext cx="16459200" cy="8229600"/>
          </a:xfrm>
          <a:prstGeom prst="rect">
            <a:avLst/>
          </a:prstGeom>
          <a:noFill/>
        </p:spPr>
        <p:txBody>
          <a:bodyPr wrap="square">
            <a:spAutoFit/>
          </a:bodyPr>
          <a:lstStyle/>
          <a:p>
            <a:pPr algn="ctr">
              <a:defRPr sz="5300" b="0"/>
            </a:pPr>
            <a:r>
              <a:t>Hallelujah, praise the One who set me free</a:t>
            </a:r>
          </a:p>
          <a:p>
            <a:pPr algn="ctr">
              <a:defRPr sz="5300" b="0"/>
            </a:pPr>
            <a:r>
              <a:t>Hallelujah, death has lost its grip on me</a:t>
            </a:r>
          </a:p>
          <a:p>
            <a:pPr algn="ctr">
              <a:defRPr sz="5300" b="0"/>
            </a:p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{A4D55EEF-21F4-BB47-B4F7-72514DB86205}tf10001063</Template>
  <TotalTime>6</TotalTime>
  <Words>0</Words>
  <Application>Microsoft Macintosh PowerPoint</Application>
  <PresentationFormat>Custom</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Century Gothic</vt:lpstr>
      <vt:lpstr>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Template</dc:title>
  <cp:lastModifiedBy>Johnny Wu</cp:lastModifiedBy>
  <cp:revision>11</cp:revision>
  <dcterms:created xsi:type="dcterms:W3CDTF">2006-08-16T00:00:00Z</dcterms:created>
  <dcterms:modified xsi:type="dcterms:W3CDTF">2024-07-29T05:02:21Z</dcterms:modified>
  <dc:identifier>DAF9TDiojmQ</dc:identifier>
</cp:coreProperties>
</file>